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  <p:sldId id="268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1" r:id="rId22"/>
    <p:sldId id="270" r:id="rId23"/>
    <p:sldId id="280" r:id="rId24"/>
    <p:sldId id="281" r:id="rId25"/>
    <p:sldId id="269" r:id="rId26"/>
    <p:sldId id="282" r:id="rId2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9890122"/>
      </p:ext>
    </p:extLst>
  </p:cSld>
  <p:clrMapOvr>
    <a:masterClrMapping/>
  </p:clrMapOvr>
  <p:transition spd="slow" advTm="12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1791943"/>
      </p:ext>
    </p:extLst>
  </p:cSld>
  <p:clrMapOvr>
    <a:masterClrMapping/>
  </p:clrMapOvr>
  <p:transition spd="slow" advTm="12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9283597"/>
      </p:ext>
    </p:extLst>
  </p:cSld>
  <p:clrMapOvr>
    <a:masterClrMapping/>
  </p:clrMapOvr>
  <p:transition spd="slow" advTm="12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745813"/>
      </p:ext>
    </p:extLst>
  </p:cSld>
  <p:clrMapOvr>
    <a:masterClrMapping/>
  </p:clrMapOvr>
  <p:transition spd="slow" advTm="12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9811496"/>
      </p:ext>
    </p:extLst>
  </p:cSld>
  <p:clrMapOvr>
    <a:masterClrMapping/>
  </p:clrMapOvr>
  <p:transition spd="slow" advTm="12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3739144"/>
      </p:ext>
    </p:extLst>
  </p:cSld>
  <p:clrMapOvr>
    <a:masterClrMapping/>
  </p:clrMapOvr>
  <p:transition spd="slow" advTm="12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0468934"/>
      </p:ext>
    </p:extLst>
  </p:cSld>
  <p:clrMapOvr>
    <a:masterClrMapping/>
  </p:clrMapOvr>
  <p:transition spd="slow" advTm="12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469522"/>
      </p:ext>
    </p:extLst>
  </p:cSld>
  <p:clrMapOvr>
    <a:masterClrMapping/>
  </p:clrMapOvr>
  <p:transition spd="slow" advTm="12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6371576"/>
      </p:ext>
    </p:extLst>
  </p:cSld>
  <p:clrMapOvr>
    <a:masterClrMapping/>
  </p:clrMapOvr>
  <p:transition spd="slow" advTm="12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4689273"/>
      </p:ext>
    </p:extLst>
  </p:cSld>
  <p:clrMapOvr>
    <a:masterClrMapping/>
  </p:clrMapOvr>
  <p:transition spd="slow" advTm="12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420907"/>
      </p:ext>
    </p:extLst>
  </p:cSld>
  <p:clrMapOvr>
    <a:masterClrMapping/>
  </p:clrMapOvr>
  <p:transition spd="slow" advTm="12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1466A-91AD-4FD6-89D1-832347D38FEC}" type="datetimeFigureOut">
              <a:rPr lang="it-IT" smtClean="0"/>
              <a:t>18/01/2020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C4B11-47F3-4BC4-AFF2-8C73C2B010C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043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2000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53" y="850713"/>
            <a:ext cx="5915040" cy="467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93890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4775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15" y="566338"/>
            <a:ext cx="7659169" cy="572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97118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48" y="1825625"/>
            <a:ext cx="5788903" cy="4351338"/>
          </a:xfrm>
        </p:spPr>
      </p:pic>
    </p:spTree>
    <p:extLst>
      <p:ext uri="{BB962C8B-B14F-4D97-AF65-F5344CB8AC3E}">
        <p14:creationId xmlns:p14="http://schemas.microsoft.com/office/powerpoint/2010/main" val="230505899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15" y="1834054"/>
            <a:ext cx="7659169" cy="4334480"/>
          </a:xfrm>
        </p:spPr>
      </p:pic>
    </p:spTree>
    <p:extLst>
      <p:ext uri="{BB962C8B-B14F-4D97-AF65-F5344CB8AC3E}">
        <p14:creationId xmlns:p14="http://schemas.microsoft.com/office/powerpoint/2010/main" val="902132295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178" y="1271286"/>
            <a:ext cx="7649643" cy="431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60511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15" y="1266523"/>
            <a:ext cx="7659169" cy="43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80408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049" y="575864"/>
            <a:ext cx="4305901" cy="570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339775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707" y="571101"/>
            <a:ext cx="4372585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9042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994" y="1037891"/>
            <a:ext cx="7602011" cy="478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92150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837" y="804496"/>
            <a:ext cx="6992326" cy="52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98965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8" y="180304"/>
            <a:ext cx="10766737" cy="6053071"/>
          </a:xfrm>
        </p:spPr>
      </p:pic>
    </p:spTree>
    <p:extLst>
      <p:ext uri="{BB962C8B-B14F-4D97-AF65-F5344CB8AC3E}">
        <p14:creationId xmlns:p14="http://schemas.microsoft.com/office/powerpoint/2010/main" val="763193901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05" y="671127"/>
            <a:ext cx="7449590" cy="551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51146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613310"/>
      </p:ext>
    </p:extLst>
  </p:cSld>
  <p:clrMapOvr>
    <a:masterClrMapping/>
  </p:clrMapOvr>
  <p:transition spd="slow" advTm="12000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953" y="0"/>
            <a:ext cx="69220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090618"/>
      </p:ext>
    </p:extLst>
  </p:cSld>
  <p:clrMapOvr>
    <a:masterClrMapping/>
  </p:clrMapOvr>
  <p:transition spd="slow" advTm="12000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97936"/>
      </p:ext>
    </p:extLst>
  </p:cSld>
  <p:clrMapOvr>
    <a:masterClrMapping/>
  </p:clrMapOvr>
  <p:transition spd="slow" advTm="12000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94" y="0"/>
            <a:ext cx="92352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78506"/>
      </p:ext>
    </p:extLst>
  </p:cSld>
  <p:clrMapOvr>
    <a:masterClrMapping/>
  </p:clrMapOvr>
  <p:transition spd="slow" advTm="12000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79615"/>
      </p:ext>
    </p:extLst>
  </p:cSld>
  <p:clrMapOvr>
    <a:masterClrMapping/>
  </p:clrMapOvr>
  <p:transition spd="slow" advTm="12000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94631"/>
      </p:ext>
    </p:extLst>
  </p:cSld>
  <p:clrMapOvr>
    <a:masterClrMapping/>
  </p:clrMapOvr>
  <p:transition spd="slow" advTm="12000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0" y="365125"/>
            <a:ext cx="11374130" cy="5945523"/>
          </a:xfrm>
        </p:spPr>
      </p:pic>
    </p:spTree>
    <p:extLst>
      <p:ext uri="{BB962C8B-B14F-4D97-AF65-F5344CB8AC3E}">
        <p14:creationId xmlns:p14="http://schemas.microsoft.com/office/powerpoint/2010/main" val="3119958317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668"/>
            <a:ext cx="10515600" cy="6716331"/>
          </a:xfrm>
        </p:spPr>
      </p:pic>
    </p:spTree>
    <p:extLst>
      <p:ext uri="{BB962C8B-B14F-4D97-AF65-F5344CB8AC3E}">
        <p14:creationId xmlns:p14="http://schemas.microsoft.com/office/powerpoint/2010/main" val="1062204707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93" y="365125"/>
            <a:ext cx="11114466" cy="5816733"/>
          </a:xfrm>
        </p:spPr>
      </p:pic>
    </p:spTree>
    <p:extLst>
      <p:ext uri="{BB962C8B-B14F-4D97-AF65-F5344CB8AC3E}">
        <p14:creationId xmlns:p14="http://schemas.microsoft.com/office/powerpoint/2010/main" val="2388777570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284" y="747338"/>
            <a:ext cx="7573432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359233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646"/>
            <a:ext cx="10058400" cy="462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555797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78" y="411888"/>
            <a:ext cx="4533363" cy="548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31792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49" y="528232"/>
            <a:ext cx="10058400" cy="508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78774"/>
      </p:ext>
    </p:extLst>
  </p:cSld>
  <p:clrMapOvr>
    <a:masterClrMapping/>
  </p:clrMapOvr>
  <p:transition spd="slow" advTm="1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Utente</cp:lastModifiedBy>
  <cp:revision>52</cp:revision>
  <dcterms:created xsi:type="dcterms:W3CDTF">2020-01-18T16:55:41Z</dcterms:created>
  <dcterms:modified xsi:type="dcterms:W3CDTF">2020-01-18T18:31:16Z</dcterms:modified>
</cp:coreProperties>
</file>